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4" r:id="rId2"/>
    <p:sldId id="285" r:id="rId3"/>
    <p:sldId id="301" r:id="rId4"/>
    <p:sldId id="300" r:id="rId5"/>
    <p:sldId id="302" r:id="rId6"/>
    <p:sldId id="303" r:id="rId7"/>
    <p:sldId id="304" r:id="rId8"/>
    <p:sldId id="305" r:id="rId9"/>
    <p:sldId id="299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95" r:id="rId24"/>
    <p:sldId id="297" r:id="rId25"/>
    <p:sldId id="320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17" autoAdjust="0"/>
  </p:normalViewPr>
  <p:slideViewPr>
    <p:cSldViewPr>
      <p:cViewPr>
        <p:scale>
          <a:sx n="94" d="100"/>
          <a:sy n="94" d="100"/>
        </p:scale>
        <p:origin x="-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F1B7B-7D14-4F19-997B-FB234ED6ECD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6018-855A-410B-9974-8DC46A1ACF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412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6018-855A-410B-9974-8DC46A1ACF7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5E3CD-038C-4470-AC66-9F84F2E0634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18CCFF-C6B1-48CD-9F44-9D047CD84FB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DAA63D-D937-40BF-804F-AFFEEF530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0%B8%D1%81%D0%BA%D0%B2%D0%B0%D0%BB%D0%B8%D1%84%D0%B8%D0%BA%D0%B0%D1%86%D0%B8%D1%8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2%D0%B5%D1%81%D1%82%D0%BE%D1%81%D1%82%D0%B5%D1%80%D0%BE%D0%B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1%83%D1%80%D0%BE%D1%81%D0%B5%D0%BC%D0%B8%D0%B4" TargetMode="External"/><Relationship Id="rId2" Type="http://schemas.openxmlformats.org/officeDocument/2006/relationships/hyperlink" Target="http://ru.wikipedia.org/wiki/%D0%94%D0%B8%D1%83%D1%80%D0%B5%D1%82%D0%B8%D0%BA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0%D1%86%D0%B5%D1%82%D0%B0%D0%B7%D0%BE%D0%BB%D0%B0%D0%BC%D0%B8%D0%B4" TargetMode="External"/><Relationship Id="rId4" Type="http://schemas.openxmlformats.org/officeDocument/2006/relationships/hyperlink" Target="http://ru.wikipedia.org/wiki/%D0%A5%D0%BB%D0%BE%D1%80%D1%82%D0%B0%D0%BB%D0%B8%D0%B4%D0%BE%D0%B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 descr="doping-1400x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84" y="2420888"/>
            <a:ext cx="87849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894848" y="5373216"/>
            <a:ext cx="3094112" cy="7475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инструктор методист ФСО Мороз В.А.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64318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КРАСНОДАРСКОГО КРАЯ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ОЛИМПИЙСКОЙ ПОДГОТОВКИ ПО ТЯЖЁЛОЙ АТЛЕТИКЕ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Допинг в спорте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Борьба с допингом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серьёзных национальных и международных соревнованиях проводится допинг-контроль не только призеров, но и всех участников. Мобильные лаборатории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допинг-контроля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присутствуют на всех соревнованиях. В большинстве видов спорта установленное применение допинга влечет за собой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Дисквалификация"/>
              </a:rPr>
              <a:t>дисквалификацию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 года, а повторное — на 4 года или даже навсегда </a:t>
            </a:r>
          </a:p>
        </p:txBody>
      </p:sp>
    </p:spTree>
    <p:extLst>
      <p:ext uri="{BB962C8B-B14F-4D97-AF65-F5344CB8AC3E}">
        <p14:creationId xmlns="" xmlns:p14="http://schemas.microsoft.com/office/powerpoint/2010/main" val="412607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340768"/>
            <a:ext cx="3053868" cy="430281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желание любого спортсмена – быть первым, показывать лучшие результаты, улучшать свои способности. Человек как биологическое существо не приспособлен к тем условиям, в которых мы сейчас живем. </a:t>
            </a:r>
          </a:p>
        </p:txBody>
      </p:sp>
      <p:pic>
        <p:nvPicPr>
          <p:cNvPr id="31746" name="Picture 2" descr="http://fotohomka.ru/images/Sep/23/9964f583b08f2b9fc1b95eb656797b7d/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1875" r="21875"/>
          <a:stretch>
            <a:fillRect/>
          </a:stretch>
        </p:blipFill>
        <p:spPr bwMode="auto">
          <a:xfrm>
            <a:off x="467544" y="332656"/>
            <a:ext cx="4895850" cy="489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639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25589"/>
            <a:ext cx="3851920" cy="532369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Новые рекорды, ужесточение требований, рост интенсивности в спорте соревновательных и тренировочных нагрузок постепенно приводят спортсменов к пределу их физических возможностей. В итоге у амбициозных, стремящихся к лучшим результатам профессионалов, зачастую возникает потребность в каком-то дополнительном источнике энергии. Отсюда возникает необходимость в применении допинга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4" name="Picture 8" descr="http://www.livekuban.ru/upload/iblock/eff/eff98d17873e9af8bdd289245acbbf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087800"/>
            <a:ext cx="488156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7906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053868" cy="507209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настоящее время понятия спорт и допинг стали неразделимы. «Допинг» в переводе с английского означает «давать наркотики». Применение допинга не является открытием ХХ века. Допинги появились, как только появился спорт. Это заложено в природе человека – стараться выиграть у соперника, быть победителем любой ценой, часто даже за счет </a:t>
            </a:r>
            <a:r>
              <a:rPr lang="ru-RU" sz="2200" dirty="0"/>
              <a:t>собственного здоровья.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6" y="62671"/>
            <a:ext cx="4752528" cy="641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9509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509120"/>
            <a:ext cx="3053868" cy="125380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Последние 10-15 лет характеризуются внедрением в спортивную сферу фармакологических препаратов (допинга). Такие препараты получают распространение как среди детей в спортивных юношеских секциях, так и среди профессиональных спортсменов. С чем же это связано?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50" r="8350"/>
          <a:stretch>
            <a:fillRect/>
          </a:stretch>
        </p:blipFill>
        <p:spPr>
          <a:xfrm>
            <a:off x="467544" y="548680"/>
            <a:ext cx="4713349" cy="4857366"/>
          </a:xfrm>
        </p:spPr>
      </p:pic>
    </p:spTree>
    <p:extLst>
      <p:ext uri="{BB962C8B-B14F-4D97-AF65-F5344CB8AC3E}">
        <p14:creationId xmlns="" xmlns:p14="http://schemas.microsoft.com/office/powerpoint/2010/main" val="261668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6" y="2500306"/>
            <a:ext cx="4209665" cy="4133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273"/>
            <a:ext cx="8572560" cy="211790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активный поиск «чудодейственных» препаратов, которые позволят вывести спортсмена на совершенно новый уровень, причем, в самые короткие сроки.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таких средствах возникла из-за перегрузок организма спортсменов, которые подвели возможности человека к предельному уровню.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86198"/>
            <a:ext cx="4762500" cy="4010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6" y="3789039"/>
            <a:ext cx="3609577" cy="2707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6603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52584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допинговых препаратов на организм человека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весьма неоднозначное.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2113938"/>
            <a:ext cx="4499004" cy="4336669"/>
          </a:xfrm>
          <a:prstGeom prst="rect">
            <a:avLst/>
          </a:prstGeom>
        </p:spPr>
      </p:pic>
      <p:pic>
        <p:nvPicPr>
          <p:cNvPr id="21506" name="Picture 2" descr="http://ic.pics.livejournal.com/monkey_do/12077636/156977/156977_origin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15402" r="15402"/>
          <a:stretch>
            <a:fillRect/>
          </a:stretch>
        </p:blipFill>
        <p:spPr bwMode="auto">
          <a:xfrm>
            <a:off x="64103" y="1988840"/>
            <a:ext cx="4167185" cy="432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556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20" y="4797152"/>
            <a:ext cx="4142264" cy="194421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одной стороны, они стимулируют нервную и физическую деятельность человека, поэтому спортивные результаты могут быть фантастическими.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4427984" y="4797152"/>
            <a:ext cx="4716016" cy="194421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другой стороны, допинг – все равно наркотик.  А значит, не может не оказывать на организм дурного влияния. Количество смертей в последние годы из-за приема допинга резко возросло. </a:t>
            </a:r>
          </a:p>
        </p:txBody>
      </p:sp>
      <p:pic>
        <p:nvPicPr>
          <p:cNvPr id="19460" name="Picture 4" descr="http://crossfitseven.com/wp-content/uploads/2012/08/334166_393635197357977_1650924664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4000500" cy="3286148"/>
          </a:xfrm>
          <a:prstGeom prst="rect">
            <a:avLst/>
          </a:prstGeom>
          <a:noFill/>
        </p:spPr>
      </p:pic>
      <p:pic>
        <p:nvPicPr>
          <p:cNvPr id="19462" name="Picture 6" descr="http://la.efcnow.com/wp-content/uploads/2014/05/Olympic-Weightlifting-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14356"/>
            <a:ext cx="4286279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162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604"/>
            <a:ext cx="8136904" cy="107157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Допинговый недуг поразил не один вид спорта: за употребление стимуляторов ловили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лыжников, тяжелоатлетов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легкоатлетов, и пловцов, и велосипедистов. Эта «чума» распространилась по всему миру.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71612"/>
            <a:ext cx="5080000" cy="3617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86190"/>
            <a:ext cx="4933782" cy="2830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2" y="3786190"/>
            <a:ext cx="4595446" cy="2857520"/>
          </a:xfrm>
          <a:prstGeom prst="rect">
            <a:avLst/>
          </a:prstGeom>
        </p:spPr>
      </p:pic>
      <p:pic>
        <p:nvPicPr>
          <p:cNvPr id="2050" name="Picture 2" descr="http://baltnews.lv/images/101679/39/101679399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/>
          <a:srcRect l="26984" r="26984"/>
          <a:stretch>
            <a:fillRect/>
          </a:stretch>
        </p:blipFill>
        <p:spPr bwMode="auto">
          <a:xfrm>
            <a:off x="285720" y="1643050"/>
            <a:ext cx="3286148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4003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3053868" cy="31260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считают, что спортсмен должен иметь свободу выбора: принимать или не принимать допинг. При этом он должен быть хорошо информирован о препарате и его действии на организм.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3571868" y="1700808"/>
            <a:ext cx="4971487" cy="4371398"/>
          </a:xfrm>
        </p:spPr>
      </p:pic>
      <p:sp>
        <p:nvSpPr>
          <p:cNvPr id="5" name="TextBox 4"/>
          <p:cNvSpPr txBox="1"/>
          <p:nvPr/>
        </p:nvSpPr>
        <p:spPr>
          <a:xfrm>
            <a:off x="1115616" y="64291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Среди врачей, тренеров и ученых существуют различные мнения о решении проблемы допинга.</a:t>
            </a:r>
          </a:p>
        </p:txBody>
      </p:sp>
    </p:spTree>
    <p:extLst>
      <p:ext uri="{BB962C8B-B14F-4D97-AF65-F5344CB8AC3E}">
        <p14:creationId xmlns="" xmlns:p14="http://schemas.microsoft.com/office/powerpoint/2010/main" val="1440609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395288" y="913607"/>
            <a:ext cx="8229600" cy="4310062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z="1800" b="1" dirty="0" smtClean="0"/>
          </a:p>
          <a:p>
            <a:pPr algn="just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Допинг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любые вещества природного или синтетического происхождения, употребление которых позволяют добиться улучшения спортивных результатов. Такие вещества могут резко поднимать на короткое время активность нервной и эндокринной систем, а также увеличивать мышечную силу. К допингу относятся препараты, стимулирующие синтез мышечных белков после воздействия нагрузок на мышцы. 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643174" y="333375"/>
            <a:ext cx="4883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Что такое допинг?</a:t>
            </a:r>
            <a:r>
              <a:rPr lang="ru-RU" sz="2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148" name="Picture 6" descr="img-r47-r389-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068638"/>
            <a:ext cx="52816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149" name="Picture 8" descr="1-Genen-dop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57563"/>
            <a:ext cx="2952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85794"/>
            <a:ext cx="3490476" cy="30003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говорят о полном запрете допинга, как стимулирующего средства, и строгом наказании тех, кто не перестанет его применять.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764704"/>
            <a:ext cx="4680520" cy="4618856"/>
          </a:xfrm>
        </p:spPr>
      </p:pic>
    </p:spTree>
    <p:extLst>
      <p:ext uri="{BB962C8B-B14F-4D97-AF65-F5344CB8AC3E}">
        <p14:creationId xmlns="" xmlns:p14="http://schemas.microsoft.com/office/powerpoint/2010/main" val="433766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0"/>
            <a:ext cx="3053868" cy="607220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Они полагают, что настоящие спортсмены способны показывать высокие результаты и без применения дополнительных средств. Другое дело, откажутся ли сами спортсмены от них? Может быть, кто-то так и сделает, но основная масса все-таки будет применять допинг. Но только разрешенные препараты, только по заранее разработанной схеме, только под медицинским контролем. </a:t>
            </a:r>
          </a:p>
        </p:txBody>
      </p:sp>
      <p:pic>
        <p:nvPicPr>
          <p:cNvPr id="11266" name="Picture 2" descr="http://uflebologa.ru/wp-content/uploads/2017/06/lopnuvshie-sosudy-v-glazu--sovsem-ne-redkost-dly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5000659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3290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42918"/>
            <a:ext cx="8568952" cy="121444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Медицинской Комиссии Международного Олимпийского Комитета, допингом считается введение в организм спортсмена средств, повышающих работоспособность организма.</a:t>
            </a:r>
          </a:p>
        </p:txBody>
      </p:sp>
      <p:pic>
        <p:nvPicPr>
          <p:cNvPr id="53250" name="Picture 2" descr="https://im0-tub-ru.yandex.net/i?id=b0577c3823c1af9b0c0c7bcbc75918fb&amp;n=33&amp;h=215&amp;w=2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7286676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9690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50825" y="2060575"/>
            <a:ext cx="3600450" cy="27352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Огромное количество лекарственных средств имеют статус запрещённых для спортсменов во время соревнований. Современная концепция в области борьбы с допингом в спорте высших достижений приведена в Антидопинговом Кодексе Всемирного антидопингового агентства (ВАДА).</a:t>
            </a:r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683568" y="476672"/>
            <a:ext cx="7550150" cy="1143000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4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Кто проверяет спортсменов на допинг? </a:t>
            </a:r>
            <a:r>
              <a:rPr lang="ru-RU" sz="4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200" b="0" dirty="0" smtClean="0">
                <a:solidFill>
                  <a:schemeClr val="tx1"/>
                </a:solidFill>
                <a:effectLst/>
              </a:rPr>
            </a:br>
            <a:endParaRPr lang="ru-RU" sz="4200" b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1268" name="Picture 5" descr="dopinghaber3_YGFU1"/>
          <p:cNvPicPr>
            <a:picLocks noChangeAspect="1" noChangeArrowheads="1"/>
          </p:cNvPicPr>
          <p:nvPr/>
        </p:nvPicPr>
        <p:blipFill>
          <a:blip r:embed="rId3"/>
          <a:srcRect l="4068" r="2274"/>
          <a:stretch>
            <a:fillRect/>
          </a:stretch>
        </p:blipFill>
        <p:spPr bwMode="auto">
          <a:xfrm>
            <a:off x="3924300" y="1855788"/>
            <a:ext cx="496887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71472" y="5072074"/>
            <a:ext cx="78168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международном уровне употребление спортсменами запрещённых веществ контролирует ВАДА. Кроме того, в каждой стране есть национальные антидопинговые агентства, которые работают на внутренних соревнованиях,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минимизируя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 самым количество международных скандалов. В России этим занимается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РусАДА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857364"/>
            <a:ext cx="7065986" cy="4268799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опубликованном на официальном сайте ФТАР списка дисквалифицированных спортсменов по состоянию на 18.06.2017 г. в период с 2009-2017 гг. составило 131чел.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-17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 г. - 9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2011 г. -14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2012 г.  - 21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2013 г. - 23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2014 г. - 18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2015 г. - 26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2016 г. - 1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2017 г. - 2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08720"/>
            <a:ext cx="3000396" cy="44221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деятельности этих организаций разработана сложная, но действенная схема, по которой проводится допинг-контроль, проверка, позволяющая выявить факт применения запрещенных препаратов и лекарств во время тренировок и соревнований.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66905"/>
            <a:ext cx="5256584" cy="4499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659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43181"/>
            <a:ext cx="8135938" cy="3074993"/>
          </a:xfrm>
        </p:spPr>
        <p:txBody>
          <a:bodyPr>
            <a:normAutofit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в качестве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допинга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каких-либо средств, официально отнесенных к наркотическим, влечет соответствующие административные и уголовные наказания. В настоящее время в законодательные органы страны внесены предложения о введении уголовного наказания за прием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анаболических стероидов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медицинских показаний, или склонение к их приему.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Краткая история допинга в спорте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Историки считают, что использование допинга во время олимпийских игр началось с самого дня основания соревнований в 776 г. до н.э. Участники игр принимали галлюциногенные и болеутоляющие экстракты из грибов, различных трав и вина. Сегодня эти препараты были бы запрещены, однако в древности, и даже после возрождения Олимпийских игр в 1896 году, атлетам не запрещалось использовать снадобья, которые помогли бы им победить. Ко времени первых современных Олимпийских игр в 1896 году спортсмены обладали широким арсеналом средств фармакологической поддержки, от кодеина до стрихнина (который является мощным стимулятором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околосмертельных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дозах).</a:t>
            </a:r>
          </a:p>
        </p:txBody>
      </p:sp>
    </p:spTree>
    <p:extLst>
      <p:ext uri="{BB962C8B-B14F-4D97-AF65-F5344CB8AC3E}">
        <p14:creationId xmlns="" xmlns:p14="http://schemas.microsoft.com/office/powerpoint/2010/main" val="394472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допинга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40"/>
            <a:ext cx="8229600" cy="435771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стимуляторы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стимуляторы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центральной нервной системы, симпатомиметики, аналептики)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наркотики (наркотические анальгетики)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анаболические стероиды и другие гормональные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анаболизиpующие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средства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Допинговые методы (различные манипуляции с кровью и мочой)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Фармакологические средства ограниченного использования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алкоголь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диуретики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коpтикостеpоиды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41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91512" cy="113823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Стимуляторы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медицинскому определению, стимуляторами являются вещества, повышающие функциональные возможности организма, в связи с чем любое фармакологическое вещество, обладающее таким свойством, представляет интерес для спортсменов, поскольку оно может оказаться эффективным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эргогенным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средством </a:t>
            </a:r>
          </a:p>
        </p:txBody>
      </p:sp>
    </p:spTree>
    <p:extLst>
      <p:ext uri="{BB962C8B-B14F-4D97-AF65-F5344CB8AC3E}">
        <p14:creationId xmlns="" xmlns:p14="http://schemas.microsoft.com/office/powerpoint/2010/main" val="331836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Наркотики , алкоголь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снижающие мышечный тремор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подрагивание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конечностей), улучшающие координацию движений: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бета-блокаторы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алкоголь; </a:t>
            </a:r>
          </a:p>
        </p:txBody>
      </p:sp>
    </p:spTree>
    <p:extLst>
      <p:ext uri="{BB962C8B-B14F-4D97-AF65-F5344CB8AC3E}">
        <p14:creationId xmlns="" xmlns:p14="http://schemas.microsoft.com/office/powerpoint/2010/main" val="253723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анаболические стероиды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из наиболее популярных групп допинговых средств являются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анаболически-андрогенные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стероиды (анаболики). Это синтетические производные естественного мужского полового гормона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Тестостерон"/>
              </a:rPr>
              <a:t>тестостерона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Действие этих средств на организм двоякое: с одной стороны, они стимулируют усвоение белка, наращивание мышечной массы, развитие мужского телосложения; с другой — развитие мужских половых признаков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андрогенный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эффект, или маскулинизация). </a:t>
            </a:r>
          </a:p>
        </p:txBody>
      </p:sp>
    </p:spTree>
    <p:extLst>
      <p:ext uri="{BB962C8B-B14F-4D97-AF65-F5344CB8AC3E}">
        <p14:creationId xmlns="" xmlns:p14="http://schemas.microsoft.com/office/powerpoint/2010/main" val="87988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Диуретики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Диуретики"/>
              </a:rPr>
              <a:t>Мочегонные средства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— это, например,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Фуросемид"/>
              </a:rPr>
              <a:t>фуросемид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Хлорталидон"/>
              </a:rPr>
              <a:t>хлорталидон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амилорид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Ацетазоламид"/>
              </a:rPr>
              <a:t>ацетазоламид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спорте их применяют по трем причинам. В тех видах, где есть весовые категории,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помогают быстро уменьшить массу тела. Также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помогают улучшить внешний вид в гимнастике, фигурном катании или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бодифитнесе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Обезвоживание способствует приданию мускулатуре подчеркнутых форм. </a:t>
            </a:r>
          </a:p>
        </p:txBody>
      </p:sp>
    </p:spTree>
    <p:extLst>
      <p:ext uri="{BB962C8B-B14F-4D97-AF65-F5344CB8AC3E}">
        <p14:creationId xmlns="" xmlns:p14="http://schemas.microsoft.com/office/powerpoint/2010/main" val="94812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 l="7309" t="7477" b="6821"/>
          <a:stretch>
            <a:fillRect/>
          </a:stretch>
        </p:blipFill>
        <p:spPr bwMode="auto">
          <a:xfrm>
            <a:off x="250825" y="117475"/>
            <a:ext cx="6402388" cy="1655763"/>
          </a:xfrm>
        </p:spPr>
      </p:pic>
      <p:sp>
        <p:nvSpPr>
          <p:cNvPr id="9219" name="Объект 5"/>
          <p:cNvSpPr>
            <a:spLocks noGrp="1"/>
          </p:cNvSpPr>
          <p:nvPr>
            <p:ph sz="quarter" idx="4294967295"/>
          </p:nvPr>
        </p:nvSpPr>
        <p:spPr>
          <a:xfrm>
            <a:off x="250825" y="1484313"/>
            <a:ext cx="5545138" cy="4895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15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Скоростно-силовые виды: тяжелая атлетика, метания, спринтерские дистанции в легкой атлетике, плавании, конькобежном спорте, лыжных гонках.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Виды спорта с преимущественным проявлением выносливости, циклические виды спорта: бег, плавание, лыжные гонки, велосипедные гонки, конькобежный спорт (длинные дистанции).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Игровые виды: футбол, баскетбол, регби, бейсбол, хоккей с мячом и с шайбой, гольф и др.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Сложнокоординационные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виды спорта: прыжки в высоту, прыжки в воду, фигурное катание, гимнастика, фехтование и др.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Единоборства: все виды борьбы, бокс, восточные единоборства и др.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 конном спорте.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9220" name="Picture 6" descr="1331143989_b_12671937618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349500"/>
            <a:ext cx="318293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510</TotalTime>
  <Words>1138</Words>
  <Application>Microsoft Office PowerPoint</Application>
  <PresentationFormat>Экран (4:3)</PresentationFormat>
  <Paragraphs>71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Подготовила: инструктор методист ФСО Мороз В.А.</vt:lpstr>
      <vt:lpstr>Слайд 2</vt:lpstr>
      <vt:lpstr>Краткая история допинга в спорте </vt:lpstr>
      <vt:lpstr>Виды допинга</vt:lpstr>
      <vt:lpstr>Стимуляторы  </vt:lpstr>
      <vt:lpstr>Наркотики , алкоголь</vt:lpstr>
      <vt:lpstr>анаболические стероиды</vt:lpstr>
      <vt:lpstr>Диуретики</vt:lpstr>
      <vt:lpstr>Слайд 9</vt:lpstr>
      <vt:lpstr>Борьба с допингом </vt:lpstr>
      <vt:lpstr>Главное желание любого спортсмена – быть первым, показывать лучшие результаты, улучшать свои способности. Человек как биологическое существо не приспособлен к тем условиям, в которых мы сейчас живем. </vt:lpstr>
      <vt:lpstr>. Новые рекорды, ужесточение требований, рост интенсивности в спорте соревновательных и тренировочных нагрузок постепенно приводят спортсменов к пределу их физических возможностей. В итоге у амбициозных, стремящихся к лучшим результатам профессионалов, зачастую возникает потребность в каком-то дополнительном источнике энергии. Отсюда возникает необходимость в применении допинга</vt:lpstr>
      <vt:lpstr>     В настоящее время понятия спорт и допинг стали неразделимы. «Допинг» в переводе с английского означает «давать наркотики». Применение допинга не является открытием ХХ века. Допинги появились, как только появился спорт. Это заложено в природе человека – стараться выиграть у соперника, быть победителем любой ценой, часто даже за счет собственного здоровья.</vt:lpstr>
      <vt:lpstr>Последние 10-15 лет характеризуются внедрением в спортивную сферу фармакологических препаратов (допинга). Такие препараты получают распространение как среди детей в спортивных юношеских секциях, так и среди профессиональных спортсменов. С чем же это связано?</vt:lpstr>
      <vt:lpstr>Сейчас происходит активный поиск «чудодейственных» препаратов, которые позволят вывести спортсмена на совершенно новый уровень, причем, в самые короткие сроки. Необходимость в таких средствах возникла из-за перегрузок организма спортсменов, которые подвели возможности человека к предельному уровню.</vt:lpstr>
      <vt:lpstr> Влияние допинговых препаратов на организм человека     весьма неоднозначное.. </vt:lpstr>
      <vt:lpstr>Слайд 17</vt:lpstr>
      <vt:lpstr>Допинговый недуг поразил не один вид спорта: за употребление стимуляторов ловили и лыжников, тяжелоатлетов и легкоатлетов, и пловцов, и велосипедистов. Эта «чума» распространилась по всему миру.</vt:lpstr>
      <vt:lpstr>Одни из них считают, что спортсмен должен иметь свободу выбора: принимать или не принимать допинг. При этом он должен быть хорошо информирован о препарате и его действии на организм.</vt:lpstr>
      <vt:lpstr>Другие говорят о полном запрете допинга, как стимулирующего средства, и строгом наказании тех, кто не перестанет его применять.</vt:lpstr>
      <vt:lpstr> Они полагают, что настоящие спортсмены способны показывать высокие результаты и без применения дополнительных средств. Другое дело, откажутся ли сами спортсмены от них? Может быть, кто-то так и сделает, но основная масса все-таки будет применять допинг. Но только разрешенные препараты, только по заранее разработанной схеме, только под медицинским контролем. </vt:lpstr>
      <vt:lpstr>Согласно Медицинской Комиссии Международного Олимпийского Комитета, допингом считается введение в организм спортсмена средств, повышающих работоспособность организма.</vt:lpstr>
      <vt:lpstr>Кто проверяет спортсменов на допинг?  </vt:lpstr>
      <vt:lpstr>Слайд 24</vt:lpstr>
      <vt:lpstr>Благодаря деятельности этих организаций разработана сложная, но действенная схема, по которой проводится допинг-контроль, проверка, позволяющая выявить факт применения запрещенных препаратов и лекарств во время тренировок и соревнований.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Бергун</dc:creator>
  <cp:lastModifiedBy>Александр Бергун</cp:lastModifiedBy>
  <cp:revision>60</cp:revision>
  <dcterms:created xsi:type="dcterms:W3CDTF">2017-09-08T11:11:06Z</dcterms:created>
  <dcterms:modified xsi:type="dcterms:W3CDTF">2017-09-15T09:36:35Z</dcterms:modified>
</cp:coreProperties>
</file>